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73" r:id="rId2"/>
  </p:sldIdLst>
  <p:sldSz cx="12192000" cy="6858000"/>
  <p:notesSz cx="7010400" cy="92964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a:srgbClr val="FFCC00"/>
    <a:srgbClr val="00FFFF"/>
    <a:srgbClr val="669900"/>
    <a:srgbClr val="CC3300"/>
    <a:srgbClr val="9900CC"/>
    <a:srgbClr val="FF99FF"/>
    <a:srgbClr val="FFFF00"/>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8D230F3-CF80-4859-8CE7-A43EE81993B5}" styleName="Estilo claro 1 - Acento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10A1B5D5-9B99-4C35-A422-299274C87663}" styleName="Estilo medio 1 - Énfasis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2A488322-F2BA-4B5B-9748-0D474271808F}" styleName="Estilo medio 3 - Énfasis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BDBED569-4797-4DF1-A0F4-6AAB3CD982D8}" styleName="Estilo claro 3 - Acento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BC89EF96-8CEA-46FF-86C4-4CE0E7609802}" styleName="Estilo claro 3 - Acento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8FB837D-C827-4EFA-A057-4D05807E0F7C}" styleName="Estilo temático 1 - Énfasis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8B1032C-EA38-4F05-BA0D-38AFFFC7BED3}" styleName="Estilo claro 3 - Acento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977" autoAdjust="0"/>
    <p:restoredTop sz="94643" autoAdjust="0"/>
  </p:normalViewPr>
  <p:slideViewPr>
    <p:cSldViewPr snapToGrid="0">
      <p:cViewPr>
        <p:scale>
          <a:sx n="71" d="100"/>
          <a:sy n="71" d="100"/>
        </p:scale>
        <p:origin x="-456" y="108"/>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s-CO"/>
          </a:p>
        </p:txBody>
      </p:sp>
      <p:sp>
        <p:nvSpPr>
          <p:cNvPr id="3" name="Marcador de fecha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46687E4D-55D8-441A-9E73-EFEEB7213EB4}" type="datetimeFigureOut">
              <a:rPr lang="es-CO" smtClean="0"/>
              <a:t>11/03/2019</a:t>
            </a:fld>
            <a:endParaRPr lang="es-CO"/>
          </a:p>
        </p:txBody>
      </p:sp>
      <p:sp>
        <p:nvSpPr>
          <p:cNvPr id="4" name="Marcador de imagen de diapositiva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s-CO"/>
          </a:p>
        </p:txBody>
      </p:sp>
      <p:sp>
        <p:nvSpPr>
          <p:cNvPr id="5" name="Marcador de notas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6" name="Marcador de pie de página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BE74A005-CB48-4164-B3CC-DFEE6D92B1FB}" type="slidenum">
              <a:rPr lang="es-CO" smtClean="0"/>
              <a:t>‹Nº›</a:t>
            </a:fld>
            <a:endParaRPr lang="es-CO"/>
          </a:p>
        </p:txBody>
      </p:sp>
    </p:spTree>
    <p:extLst>
      <p:ext uri="{BB962C8B-B14F-4D97-AF65-F5344CB8AC3E}">
        <p14:creationId xmlns:p14="http://schemas.microsoft.com/office/powerpoint/2010/main" val="22592727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smtClean="0"/>
              <a:t>Haga clic para modificar el estilo de título del patrón</a:t>
            </a:r>
            <a:endParaRPr lang="es-CO"/>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s-CO"/>
          </a:p>
        </p:txBody>
      </p:sp>
      <p:sp>
        <p:nvSpPr>
          <p:cNvPr id="4" name="Marcador de fecha 3"/>
          <p:cNvSpPr>
            <a:spLocks noGrp="1"/>
          </p:cNvSpPr>
          <p:nvPr>
            <p:ph type="dt" sz="half" idx="10"/>
          </p:nvPr>
        </p:nvSpPr>
        <p:spPr/>
        <p:txBody>
          <a:bodyPr/>
          <a:lstStyle/>
          <a:p>
            <a:fld id="{2B1300D1-2B0E-415E-9FF9-8A1E4B894BCC}" type="datetimeFigureOut">
              <a:rPr lang="es-CO" smtClean="0"/>
              <a:t>11/03/2019</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D4FC697F-80D1-4E65-850E-A2237FE376D5}" type="slidenum">
              <a:rPr lang="es-CO" smtClean="0"/>
              <a:t>‹Nº›</a:t>
            </a:fld>
            <a:endParaRPr lang="es-CO"/>
          </a:p>
        </p:txBody>
      </p:sp>
    </p:spTree>
    <p:extLst>
      <p:ext uri="{BB962C8B-B14F-4D97-AF65-F5344CB8AC3E}">
        <p14:creationId xmlns:p14="http://schemas.microsoft.com/office/powerpoint/2010/main" val="78416079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texto vertical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p:txBody>
          <a:bodyPr/>
          <a:lstStyle/>
          <a:p>
            <a:fld id="{2B1300D1-2B0E-415E-9FF9-8A1E4B894BCC}" type="datetimeFigureOut">
              <a:rPr lang="es-CO" smtClean="0"/>
              <a:t>11/03/2019</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D4FC697F-80D1-4E65-850E-A2237FE376D5}" type="slidenum">
              <a:rPr lang="es-CO" smtClean="0"/>
              <a:t>‹Nº›</a:t>
            </a:fld>
            <a:endParaRPr lang="es-CO"/>
          </a:p>
        </p:txBody>
      </p:sp>
    </p:spTree>
    <p:extLst>
      <p:ext uri="{BB962C8B-B14F-4D97-AF65-F5344CB8AC3E}">
        <p14:creationId xmlns:p14="http://schemas.microsoft.com/office/powerpoint/2010/main" val="40727567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smtClean="0"/>
              <a:t>Haga clic para modificar el estilo de título del patrón</a:t>
            </a:r>
            <a:endParaRPr lang="es-CO"/>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p:txBody>
          <a:bodyPr/>
          <a:lstStyle/>
          <a:p>
            <a:fld id="{2B1300D1-2B0E-415E-9FF9-8A1E4B894BCC}" type="datetimeFigureOut">
              <a:rPr lang="es-CO" smtClean="0"/>
              <a:t>11/03/2019</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D4FC697F-80D1-4E65-850E-A2237FE376D5}" type="slidenum">
              <a:rPr lang="es-CO" smtClean="0"/>
              <a:t>‹Nº›</a:t>
            </a:fld>
            <a:endParaRPr lang="es-CO"/>
          </a:p>
        </p:txBody>
      </p:sp>
    </p:spTree>
    <p:extLst>
      <p:ext uri="{BB962C8B-B14F-4D97-AF65-F5344CB8AC3E}">
        <p14:creationId xmlns:p14="http://schemas.microsoft.com/office/powerpoint/2010/main" val="14764906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contenido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10"/>
          </p:nvPr>
        </p:nvSpPr>
        <p:spPr/>
        <p:txBody>
          <a:bodyPr/>
          <a:lstStyle/>
          <a:p>
            <a:fld id="{2B1300D1-2B0E-415E-9FF9-8A1E4B894BCC}" type="datetimeFigureOut">
              <a:rPr lang="es-CO" smtClean="0"/>
              <a:t>11/03/2019</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D4FC697F-80D1-4E65-850E-A2237FE376D5}" type="slidenum">
              <a:rPr lang="es-CO" smtClean="0"/>
              <a:t>‹Nº›</a:t>
            </a:fld>
            <a:endParaRPr lang="es-CO"/>
          </a:p>
        </p:txBody>
      </p:sp>
    </p:spTree>
    <p:extLst>
      <p:ext uri="{BB962C8B-B14F-4D97-AF65-F5344CB8AC3E}">
        <p14:creationId xmlns:p14="http://schemas.microsoft.com/office/powerpoint/2010/main" val="38679780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Marcador de fecha 3"/>
          <p:cNvSpPr>
            <a:spLocks noGrp="1"/>
          </p:cNvSpPr>
          <p:nvPr>
            <p:ph type="dt" sz="half" idx="10"/>
          </p:nvPr>
        </p:nvSpPr>
        <p:spPr/>
        <p:txBody>
          <a:bodyPr/>
          <a:lstStyle/>
          <a:p>
            <a:fld id="{2B1300D1-2B0E-415E-9FF9-8A1E4B894BCC}" type="datetimeFigureOut">
              <a:rPr lang="es-CO" smtClean="0"/>
              <a:t>11/03/2019</a:t>
            </a:fld>
            <a:endParaRPr lang="es-CO"/>
          </a:p>
        </p:txBody>
      </p:sp>
      <p:sp>
        <p:nvSpPr>
          <p:cNvPr id="5" name="Marcador de pie de página 4"/>
          <p:cNvSpPr>
            <a:spLocks noGrp="1"/>
          </p:cNvSpPr>
          <p:nvPr>
            <p:ph type="ftr" sz="quarter" idx="11"/>
          </p:nvPr>
        </p:nvSpPr>
        <p:spPr/>
        <p:txBody>
          <a:bodyPr/>
          <a:lstStyle/>
          <a:p>
            <a:endParaRPr lang="es-CO"/>
          </a:p>
        </p:txBody>
      </p:sp>
      <p:sp>
        <p:nvSpPr>
          <p:cNvPr id="6" name="Marcador de número de diapositiva 5"/>
          <p:cNvSpPr>
            <a:spLocks noGrp="1"/>
          </p:cNvSpPr>
          <p:nvPr>
            <p:ph type="sldNum" sz="quarter" idx="12"/>
          </p:nvPr>
        </p:nvSpPr>
        <p:spPr/>
        <p:txBody>
          <a:bodyPr/>
          <a:lstStyle/>
          <a:p>
            <a:fld id="{D4FC697F-80D1-4E65-850E-A2237FE376D5}" type="slidenum">
              <a:rPr lang="es-CO" smtClean="0"/>
              <a:t>‹Nº›</a:t>
            </a:fld>
            <a:endParaRPr lang="es-CO"/>
          </a:p>
        </p:txBody>
      </p:sp>
    </p:spTree>
    <p:extLst>
      <p:ext uri="{BB962C8B-B14F-4D97-AF65-F5344CB8AC3E}">
        <p14:creationId xmlns:p14="http://schemas.microsoft.com/office/powerpoint/2010/main" val="101293382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contenido 2"/>
          <p:cNvSpPr>
            <a:spLocks noGrp="1"/>
          </p:cNvSpPr>
          <p:nvPr>
            <p:ph sz="half" idx="1"/>
          </p:nvPr>
        </p:nvSpPr>
        <p:spPr>
          <a:xfrm>
            <a:off x="838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contenido 3"/>
          <p:cNvSpPr>
            <a:spLocks noGrp="1"/>
          </p:cNvSpPr>
          <p:nvPr>
            <p:ph sz="half" idx="2"/>
          </p:nvPr>
        </p:nvSpPr>
        <p:spPr>
          <a:xfrm>
            <a:off x="6172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Marcador de fecha 4"/>
          <p:cNvSpPr>
            <a:spLocks noGrp="1"/>
          </p:cNvSpPr>
          <p:nvPr>
            <p:ph type="dt" sz="half" idx="10"/>
          </p:nvPr>
        </p:nvSpPr>
        <p:spPr/>
        <p:txBody>
          <a:bodyPr/>
          <a:lstStyle/>
          <a:p>
            <a:fld id="{2B1300D1-2B0E-415E-9FF9-8A1E4B894BCC}" type="datetimeFigureOut">
              <a:rPr lang="es-CO" smtClean="0"/>
              <a:t>11/03/2019</a:t>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D4FC697F-80D1-4E65-850E-A2237FE376D5}" type="slidenum">
              <a:rPr lang="es-CO" smtClean="0"/>
              <a:t>‹Nº›</a:t>
            </a:fld>
            <a:endParaRPr lang="es-CO"/>
          </a:p>
        </p:txBody>
      </p:sp>
    </p:spTree>
    <p:extLst>
      <p:ext uri="{BB962C8B-B14F-4D97-AF65-F5344CB8AC3E}">
        <p14:creationId xmlns:p14="http://schemas.microsoft.com/office/powerpoint/2010/main" val="336241599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7" name="Marcador de fecha 6"/>
          <p:cNvSpPr>
            <a:spLocks noGrp="1"/>
          </p:cNvSpPr>
          <p:nvPr>
            <p:ph type="dt" sz="half" idx="10"/>
          </p:nvPr>
        </p:nvSpPr>
        <p:spPr/>
        <p:txBody>
          <a:bodyPr/>
          <a:lstStyle/>
          <a:p>
            <a:fld id="{2B1300D1-2B0E-415E-9FF9-8A1E4B894BCC}" type="datetimeFigureOut">
              <a:rPr lang="es-CO" smtClean="0"/>
              <a:t>11/03/2019</a:t>
            </a:fld>
            <a:endParaRPr lang="es-CO"/>
          </a:p>
        </p:txBody>
      </p:sp>
      <p:sp>
        <p:nvSpPr>
          <p:cNvPr id="8" name="Marcador de pie de página 7"/>
          <p:cNvSpPr>
            <a:spLocks noGrp="1"/>
          </p:cNvSpPr>
          <p:nvPr>
            <p:ph type="ftr" sz="quarter" idx="11"/>
          </p:nvPr>
        </p:nvSpPr>
        <p:spPr/>
        <p:txBody>
          <a:bodyPr/>
          <a:lstStyle/>
          <a:p>
            <a:endParaRPr lang="es-CO"/>
          </a:p>
        </p:txBody>
      </p:sp>
      <p:sp>
        <p:nvSpPr>
          <p:cNvPr id="9" name="Marcador de número de diapositiva 8"/>
          <p:cNvSpPr>
            <a:spLocks noGrp="1"/>
          </p:cNvSpPr>
          <p:nvPr>
            <p:ph type="sldNum" sz="quarter" idx="12"/>
          </p:nvPr>
        </p:nvSpPr>
        <p:spPr/>
        <p:txBody>
          <a:bodyPr/>
          <a:lstStyle/>
          <a:p>
            <a:fld id="{D4FC697F-80D1-4E65-850E-A2237FE376D5}" type="slidenum">
              <a:rPr lang="es-CO" smtClean="0"/>
              <a:t>‹Nº›</a:t>
            </a:fld>
            <a:endParaRPr lang="es-CO"/>
          </a:p>
        </p:txBody>
      </p:sp>
    </p:spTree>
    <p:extLst>
      <p:ext uri="{BB962C8B-B14F-4D97-AF65-F5344CB8AC3E}">
        <p14:creationId xmlns:p14="http://schemas.microsoft.com/office/powerpoint/2010/main" val="38865418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CO"/>
          </a:p>
        </p:txBody>
      </p:sp>
      <p:sp>
        <p:nvSpPr>
          <p:cNvPr id="3" name="Marcador de fecha 2"/>
          <p:cNvSpPr>
            <a:spLocks noGrp="1"/>
          </p:cNvSpPr>
          <p:nvPr>
            <p:ph type="dt" sz="half" idx="10"/>
          </p:nvPr>
        </p:nvSpPr>
        <p:spPr/>
        <p:txBody>
          <a:bodyPr/>
          <a:lstStyle/>
          <a:p>
            <a:fld id="{2B1300D1-2B0E-415E-9FF9-8A1E4B894BCC}" type="datetimeFigureOut">
              <a:rPr lang="es-CO" smtClean="0"/>
              <a:t>11/03/2019</a:t>
            </a:fld>
            <a:endParaRPr lang="es-CO"/>
          </a:p>
        </p:txBody>
      </p:sp>
      <p:sp>
        <p:nvSpPr>
          <p:cNvPr id="4" name="Marcador de pie de página 3"/>
          <p:cNvSpPr>
            <a:spLocks noGrp="1"/>
          </p:cNvSpPr>
          <p:nvPr>
            <p:ph type="ftr" sz="quarter" idx="11"/>
          </p:nvPr>
        </p:nvSpPr>
        <p:spPr/>
        <p:txBody>
          <a:bodyPr/>
          <a:lstStyle/>
          <a:p>
            <a:endParaRPr lang="es-CO"/>
          </a:p>
        </p:txBody>
      </p:sp>
      <p:sp>
        <p:nvSpPr>
          <p:cNvPr id="5" name="Marcador de número de diapositiva 4"/>
          <p:cNvSpPr>
            <a:spLocks noGrp="1"/>
          </p:cNvSpPr>
          <p:nvPr>
            <p:ph type="sldNum" sz="quarter" idx="12"/>
          </p:nvPr>
        </p:nvSpPr>
        <p:spPr/>
        <p:txBody>
          <a:bodyPr/>
          <a:lstStyle/>
          <a:p>
            <a:fld id="{D4FC697F-80D1-4E65-850E-A2237FE376D5}" type="slidenum">
              <a:rPr lang="es-CO" smtClean="0"/>
              <a:t>‹Nº›</a:t>
            </a:fld>
            <a:endParaRPr lang="es-CO"/>
          </a:p>
        </p:txBody>
      </p:sp>
    </p:spTree>
    <p:extLst>
      <p:ext uri="{BB962C8B-B14F-4D97-AF65-F5344CB8AC3E}">
        <p14:creationId xmlns:p14="http://schemas.microsoft.com/office/powerpoint/2010/main" val="251949763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2B1300D1-2B0E-415E-9FF9-8A1E4B894BCC}" type="datetimeFigureOut">
              <a:rPr lang="es-CO" smtClean="0"/>
              <a:t>11/03/2019</a:t>
            </a:fld>
            <a:endParaRPr lang="es-CO"/>
          </a:p>
        </p:txBody>
      </p:sp>
      <p:sp>
        <p:nvSpPr>
          <p:cNvPr id="3" name="Marcador de pie de página 2"/>
          <p:cNvSpPr>
            <a:spLocks noGrp="1"/>
          </p:cNvSpPr>
          <p:nvPr>
            <p:ph type="ftr" sz="quarter" idx="11"/>
          </p:nvPr>
        </p:nvSpPr>
        <p:spPr/>
        <p:txBody>
          <a:bodyPr/>
          <a:lstStyle/>
          <a:p>
            <a:endParaRPr lang="es-CO"/>
          </a:p>
        </p:txBody>
      </p:sp>
      <p:sp>
        <p:nvSpPr>
          <p:cNvPr id="4" name="Marcador de número de diapositiva 3"/>
          <p:cNvSpPr>
            <a:spLocks noGrp="1"/>
          </p:cNvSpPr>
          <p:nvPr>
            <p:ph type="sldNum" sz="quarter" idx="12"/>
          </p:nvPr>
        </p:nvSpPr>
        <p:spPr/>
        <p:txBody>
          <a:bodyPr/>
          <a:lstStyle/>
          <a:p>
            <a:fld id="{D4FC697F-80D1-4E65-850E-A2237FE376D5}" type="slidenum">
              <a:rPr lang="es-CO" smtClean="0"/>
              <a:t>‹Nº›</a:t>
            </a:fld>
            <a:endParaRPr lang="es-CO"/>
          </a:p>
        </p:txBody>
      </p:sp>
    </p:spTree>
    <p:extLst>
      <p:ext uri="{BB962C8B-B14F-4D97-AF65-F5344CB8AC3E}">
        <p14:creationId xmlns:p14="http://schemas.microsoft.com/office/powerpoint/2010/main" val="294207138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CO"/>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2B1300D1-2B0E-415E-9FF9-8A1E4B894BCC}" type="datetimeFigureOut">
              <a:rPr lang="es-CO" smtClean="0"/>
              <a:t>11/03/2019</a:t>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D4FC697F-80D1-4E65-850E-A2237FE376D5}" type="slidenum">
              <a:rPr lang="es-CO" smtClean="0"/>
              <a:t>‹Nº›</a:t>
            </a:fld>
            <a:endParaRPr lang="es-CO"/>
          </a:p>
        </p:txBody>
      </p:sp>
    </p:spTree>
    <p:extLst>
      <p:ext uri="{BB962C8B-B14F-4D97-AF65-F5344CB8AC3E}">
        <p14:creationId xmlns:p14="http://schemas.microsoft.com/office/powerpoint/2010/main" val="29477433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CO"/>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2B1300D1-2B0E-415E-9FF9-8A1E4B894BCC}" type="datetimeFigureOut">
              <a:rPr lang="es-CO" smtClean="0"/>
              <a:t>11/03/2019</a:t>
            </a:fld>
            <a:endParaRPr lang="es-CO"/>
          </a:p>
        </p:txBody>
      </p:sp>
      <p:sp>
        <p:nvSpPr>
          <p:cNvPr id="6" name="Marcador de pie de página 5"/>
          <p:cNvSpPr>
            <a:spLocks noGrp="1"/>
          </p:cNvSpPr>
          <p:nvPr>
            <p:ph type="ftr" sz="quarter" idx="11"/>
          </p:nvPr>
        </p:nvSpPr>
        <p:spPr/>
        <p:txBody>
          <a:bodyPr/>
          <a:lstStyle/>
          <a:p>
            <a:endParaRPr lang="es-CO"/>
          </a:p>
        </p:txBody>
      </p:sp>
      <p:sp>
        <p:nvSpPr>
          <p:cNvPr id="7" name="Marcador de número de diapositiva 6"/>
          <p:cNvSpPr>
            <a:spLocks noGrp="1"/>
          </p:cNvSpPr>
          <p:nvPr>
            <p:ph type="sldNum" sz="quarter" idx="12"/>
          </p:nvPr>
        </p:nvSpPr>
        <p:spPr/>
        <p:txBody>
          <a:bodyPr/>
          <a:lstStyle/>
          <a:p>
            <a:fld id="{D4FC697F-80D1-4E65-850E-A2237FE376D5}" type="slidenum">
              <a:rPr lang="es-CO" smtClean="0"/>
              <a:t>‹Nº›</a:t>
            </a:fld>
            <a:endParaRPr lang="es-CO"/>
          </a:p>
        </p:txBody>
      </p:sp>
    </p:spTree>
    <p:extLst>
      <p:ext uri="{BB962C8B-B14F-4D97-AF65-F5344CB8AC3E}">
        <p14:creationId xmlns:p14="http://schemas.microsoft.com/office/powerpoint/2010/main" val="5758261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8000"/>
            <a:lum/>
          </a:blip>
          <a:srcRect/>
          <a:stretch>
            <a:fillRect t="-22000" b="-26000"/>
          </a:stretch>
        </a:blipFill>
        <a:effectLst/>
      </p:bgPr>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s-CO"/>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CO"/>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1300D1-2B0E-415E-9FF9-8A1E4B894BCC}" type="datetimeFigureOut">
              <a:rPr lang="es-CO" smtClean="0"/>
              <a:t>11/03/2019</a:t>
            </a:fld>
            <a:endParaRPr lang="es-CO"/>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FC697F-80D1-4E65-850E-A2237FE376D5}" type="slidenum">
              <a:rPr lang="es-CO" smtClean="0"/>
              <a:t>‹Nº›</a:t>
            </a:fld>
            <a:endParaRPr lang="es-CO"/>
          </a:p>
        </p:txBody>
      </p:sp>
    </p:spTree>
    <p:extLst>
      <p:ext uri="{BB962C8B-B14F-4D97-AF65-F5344CB8AC3E}">
        <p14:creationId xmlns:p14="http://schemas.microsoft.com/office/powerpoint/2010/main" val="15377782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p:cNvPicPr>
            <a:picLocks noChangeAspect="1"/>
          </p:cNvPicPr>
          <p:nvPr/>
        </p:nvPicPr>
        <p:blipFill rotWithShape="1">
          <a:blip r:embed="rId2" cstate="print">
            <a:extLst>
              <a:ext uri="{28A0092B-C50C-407E-A947-70E740481C1C}">
                <a14:useLocalDpi xmlns:a14="http://schemas.microsoft.com/office/drawing/2010/main" val="0"/>
              </a:ext>
            </a:extLst>
          </a:blip>
          <a:srcRect l="15877" t="14545" r="38721" b="28283"/>
          <a:stretch/>
        </p:blipFill>
        <p:spPr>
          <a:xfrm>
            <a:off x="842486" y="1911320"/>
            <a:ext cx="1647708" cy="1294887"/>
          </a:xfrm>
          <a:prstGeom prst="rect">
            <a:avLst/>
          </a:prstGeom>
        </p:spPr>
      </p:pic>
      <p:pic>
        <p:nvPicPr>
          <p:cNvPr id="2" name="Imagen 1"/>
          <p:cNvPicPr>
            <a:picLocks noChangeAspect="1"/>
          </p:cNvPicPr>
          <p:nvPr/>
        </p:nvPicPr>
        <p:blipFill rotWithShape="1">
          <a:blip r:embed="rId3" cstate="print">
            <a:extLst>
              <a:ext uri="{28A0092B-C50C-407E-A947-70E740481C1C}">
                <a14:useLocalDpi xmlns:a14="http://schemas.microsoft.com/office/drawing/2010/main" val="0"/>
              </a:ext>
            </a:extLst>
          </a:blip>
          <a:srcRect l="19362" t="2343" r="28089" b="18978"/>
          <a:stretch/>
        </p:blipFill>
        <p:spPr>
          <a:xfrm>
            <a:off x="1" y="769250"/>
            <a:ext cx="4203509" cy="6101075"/>
          </a:xfrm>
          <a:prstGeom prst="rtTriangle">
            <a:avLst/>
          </a:prstGeom>
        </p:spPr>
      </p:pic>
      <p:pic>
        <p:nvPicPr>
          <p:cNvPr id="5" name="Imagen 4"/>
          <p:cNvPicPr>
            <a:picLocks noChangeAspect="1"/>
          </p:cNvPicPr>
          <p:nvPr/>
        </p:nvPicPr>
        <p:blipFill rotWithShape="1">
          <a:blip r:embed="rId4" cstate="print">
            <a:extLst>
              <a:ext uri="{28A0092B-C50C-407E-A947-70E740481C1C}">
                <a14:useLocalDpi xmlns:a14="http://schemas.microsoft.com/office/drawing/2010/main" val="0"/>
              </a:ext>
            </a:extLst>
          </a:blip>
          <a:srcRect l="11423" t="2521" r="13016" b="17602"/>
          <a:stretch/>
        </p:blipFill>
        <p:spPr>
          <a:xfrm>
            <a:off x="0" y="-1"/>
            <a:ext cx="2806216" cy="2036619"/>
          </a:xfrm>
          <a:prstGeom prst="rect">
            <a:avLst/>
          </a:prstGeom>
        </p:spPr>
      </p:pic>
      <p:pic>
        <p:nvPicPr>
          <p:cNvPr id="30" name="2 Imagen"/>
          <p:cNvPicPr/>
          <p:nvPr/>
        </p:nvPicPr>
        <p:blipFill rotWithShape="1">
          <a:blip r:embed="rId5">
            <a:extLst>
              <a:ext uri="{28A0092B-C50C-407E-A947-70E740481C1C}">
                <a14:useLocalDpi xmlns:a14="http://schemas.microsoft.com/office/drawing/2010/main" val="0"/>
              </a:ext>
            </a:extLst>
          </a:blip>
          <a:srcRect l="22111" r="30535"/>
          <a:stretch/>
        </p:blipFill>
        <p:spPr bwMode="auto">
          <a:xfrm>
            <a:off x="1666340" y="1911320"/>
            <a:ext cx="1240633" cy="3914715"/>
          </a:xfrm>
          <a:prstGeom prst="rect">
            <a:avLst/>
          </a:prstGeom>
          <a:ln>
            <a:noFill/>
          </a:ln>
          <a:effectLst>
            <a:softEdge rad="112500"/>
          </a:effectLst>
        </p:spPr>
      </p:pic>
      <p:sp>
        <p:nvSpPr>
          <p:cNvPr id="10" name="Rectángulo 9"/>
          <p:cNvSpPr/>
          <p:nvPr/>
        </p:nvSpPr>
        <p:spPr>
          <a:xfrm>
            <a:off x="1667939" y="76581"/>
            <a:ext cx="11093692" cy="830997"/>
          </a:xfrm>
          <a:prstGeom prst="rect">
            <a:avLst/>
          </a:prstGeom>
          <a:noFill/>
          <a:effectLst>
            <a:glow rad="228600">
              <a:schemeClr val="accent1">
                <a:satMod val="175000"/>
                <a:alpha val="40000"/>
              </a:schemeClr>
            </a:glow>
          </a:effectLst>
        </p:spPr>
        <p:txBody>
          <a:bodyPr wrap="square" lIns="91440" tIns="45720" rIns="91440" bIns="45720">
            <a:spAutoFit/>
          </a:bodyPr>
          <a:lstStyle/>
          <a:p>
            <a:pPr algn="ctr"/>
            <a:r>
              <a:rPr lang="es-ES" sz="4800" dirty="0" smtClean="0">
                <a:ln w="0"/>
                <a:solidFill>
                  <a:srgbClr val="5B9BD5"/>
                </a:solidFill>
                <a:effectLst>
                  <a:glow rad="228600">
                    <a:srgbClr val="FFC000">
                      <a:satMod val="175000"/>
                      <a:alpha val="40000"/>
                    </a:srgbClr>
                  </a:glow>
                  <a:outerShdw blurRad="38100" dist="25400" dir="5400000" algn="ctr" rotWithShape="0">
                    <a:srgbClr val="6E747A">
                      <a:alpha val="43000"/>
                    </a:srgbClr>
                  </a:outerShdw>
                </a:effectLst>
                <a:latin typeface="Berlin Sans FB Demi" panose="020E0802020502020306" pitchFamily="34" charset="0"/>
              </a:rPr>
              <a:t>Ajuste al Reglamento Interno</a:t>
            </a:r>
            <a:endParaRPr lang="es-ES" sz="4800" dirty="0">
              <a:ln w="0"/>
              <a:solidFill>
                <a:srgbClr val="5B9BD5"/>
              </a:solidFill>
              <a:effectLst>
                <a:glow rad="228600">
                  <a:srgbClr val="FFC000">
                    <a:satMod val="175000"/>
                    <a:alpha val="40000"/>
                  </a:srgbClr>
                </a:glow>
                <a:outerShdw blurRad="38100" dist="25400" dir="5400000" algn="ctr" rotWithShape="0">
                  <a:srgbClr val="6E747A">
                    <a:alpha val="43000"/>
                  </a:srgbClr>
                </a:outerShdw>
              </a:effectLst>
              <a:latin typeface="Berlin Sans FB Demi" panose="020E0802020502020306" pitchFamily="34" charset="0"/>
            </a:endParaRPr>
          </a:p>
        </p:txBody>
      </p:sp>
      <p:pic>
        <p:nvPicPr>
          <p:cNvPr id="15" name="Imagen 14"/>
          <p:cNvPicPr>
            <a:picLocks noChangeAspect="1"/>
          </p:cNvPicPr>
          <p:nvPr/>
        </p:nvPicPr>
        <p:blipFill>
          <a:blip r:embed="rId6"/>
          <a:stretch>
            <a:fillRect/>
          </a:stretch>
        </p:blipFill>
        <p:spPr>
          <a:xfrm>
            <a:off x="0" y="6182590"/>
            <a:ext cx="4650658" cy="675409"/>
          </a:xfrm>
          <a:prstGeom prst="rect">
            <a:avLst/>
          </a:prstGeom>
        </p:spPr>
      </p:pic>
      <p:sp>
        <p:nvSpPr>
          <p:cNvPr id="11" name="Rectángulo 10"/>
          <p:cNvSpPr/>
          <p:nvPr/>
        </p:nvSpPr>
        <p:spPr>
          <a:xfrm>
            <a:off x="3332679" y="1085856"/>
            <a:ext cx="7764212" cy="3970318"/>
          </a:xfrm>
          <a:prstGeom prst="rect">
            <a:avLst/>
          </a:prstGeom>
        </p:spPr>
        <p:txBody>
          <a:bodyPr wrap="square">
            <a:spAutoFit/>
          </a:bodyPr>
          <a:lstStyle/>
          <a:p>
            <a:pPr algn="ctr">
              <a:spcAft>
                <a:spcPts val="0"/>
              </a:spcAft>
            </a:pPr>
            <a:r>
              <a:rPr lang="es-ES" b="1" dirty="0">
                <a:solidFill>
                  <a:srgbClr val="000000"/>
                </a:solidFill>
                <a:latin typeface="Arial Narrow" panose="020B0606020202030204" pitchFamily="34" charset="0"/>
                <a:ea typeface="Times New Roman" panose="02020603050405020304" pitchFamily="18" charset="0"/>
              </a:rPr>
              <a:t>REGLAMENTO INTERNO </a:t>
            </a:r>
            <a:endParaRPr lang="es-CO" dirty="0">
              <a:latin typeface="Times New Roman" panose="02020603050405020304" pitchFamily="18" charset="0"/>
              <a:ea typeface="Times New Roman" panose="02020603050405020304" pitchFamily="18" charset="0"/>
            </a:endParaRPr>
          </a:p>
          <a:p>
            <a:pPr algn="ctr">
              <a:spcAft>
                <a:spcPts val="0"/>
              </a:spcAft>
            </a:pPr>
            <a:r>
              <a:rPr lang="es-ES" b="1" dirty="0">
                <a:solidFill>
                  <a:srgbClr val="000000"/>
                </a:solidFill>
                <a:latin typeface="Arial Narrow" panose="020B0606020202030204" pitchFamily="34" charset="0"/>
                <a:ea typeface="Times New Roman" panose="02020603050405020304" pitchFamily="18" charset="0"/>
              </a:rPr>
              <a:t>SISTEMA REGIONAL DE ÁREAS PROTEGIDAS MACIZO COLOMBIANO </a:t>
            </a:r>
            <a:endParaRPr lang="es-CO" dirty="0">
              <a:latin typeface="Times New Roman" panose="02020603050405020304" pitchFamily="18" charset="0"/>
              <a:ea typeface="Times New Roman" panose="02020603050405020304" pitchFamily="18" charset="0"/>
            </a:endParaRPr>
          </a:p>
          <a:p>
            <a:pPr algn="ctr">
              <a:spcAft>
                <a:spcPts val="0"/>
              </a:spcAft>
            </a:pPr>
            <a:r>
              <a:rPr lang="es-ES" b="1" dirty="0">
                <a:solidFill>
                  <a:srgbClr val="000000"/>
                </a:solidFill>
                <a:latin typeface="Arial Narrow" panose="020B0606020202030204" pitchFamily="34" charset="0"/>
                <a:ea typeface="Times New Roman" panose="02020603050405020304" pitchFamily="18" charset="0"/>
              </a:rPr>
              <a:t>SIRAP MACIZO</a:t>
            </a:r>
            <a:endParaRPr lang="es-CO" dirty="0">
              <a:latin typeface="Times New Roman" panose="02020603050405020304" pitchFamily="18" charset="0"/>
              <a:ea typeface="Times New Roman" panose="02020603050405020304" pitchFamily="18" charset="0"/>
            </a:endParaRPr>
          </a:p>
          <a:p>
            <a:pPr algn="ctr"/>
            <a:r>
              <a:rPr lang="es-ES" b="1" dirty="0">
                <a:solidFill>
                  <a:srgbClr val="000000"/>
                </a:solidFill>
                <a:latin typeface="Arial Narrow" panose="020B0606020202030204" pitchFamily="34" charset="0"/>
                <a:ea typeface="Times New Roman" panose="02020603050405020304" pitchFamily="18" charset="0"/>
              </a:rPr>
              <a:t>  </a:t>
            </a:r>
            <a:r>
              <a:rPr lang="es-ES" b="1" spc="-15" dirty="0">
                <a:solidFill>
                  <a:srgbClr val="000000"/>
                </a:solidFill>
                <a:latin typeface="Arial Narrow" panose="020B0606020202030204" pitchFamily="34" charset="0"/>
                <a:ea typeface="Times New Roman" panose="02020603050405020304" pitchFamily="18" charset="0"/>
              </a:rPr>
              <a:t>CAPÍTULO </a:t>
            </a:r>
            <a:r>
              <a:rPr lang="es-ES" b="1" spc="-15" dirty="0" smtClean="0">
                <a:solidFill>
                  <a:srgbClr val="000000"/>
                </a:solidFill>
                <a:latin typeface="Arial Narrow" panose="020B0606020202030204" pitchFamily="34" charset="0"/>
                <a:ea typeface="Times New Roman" panose="02020603050405020304" pitchFamily="18" charset="0"/>
              </a:rPr>
              <a:t>I</a:t>
            </a:r>
          </a:p>
          <a:p>
            <a:pPr algn="ctr"/>
            <a:r>
              <a:rPr lang="es-ES" b="1" spc="-15" dirty="0">
                <a:solidFill>
                  <a:srgbClr val="000000"/>
                </a:solidFill>
                <a:latin typeface="Arial Narrow" panose="020B0606020202030204" pitchFamily="34" charset="0"/>
                <a:ea typeface="Times New Roman" panose="02020603050405020304" pitchFamily="18" charset="0"/>
              </a:rPr>
              <a:t/>
            </a:r>
            <a:br>
              <a:rPr lang="es-ES" b="1" spc="-15" dirty="0">
                <a:solidFill>
                  <a:srgbClr val="000000"/>
                </a:solidFill>
                <a:latin typeface="Arial Narrow" panose="020B0606020202030204" pitchFamily="34" charset="0"/>
                <a:ea typeface="Times New Roman" panose="02020603050405020304" pitchFamily="18" charset="0"/>
              </a:rPr>
            </a:br>
            <a:r>
              <a:rPr lang="es-ES" b="1" spc="-15" dirty="0">
                <a:solidFill>
                  <a:srgbClr val="000000"/>
                </a:solidFill>
                <a:latin typeface="Arial Narrow" panose="020B0606020202030204" pitchFamily="34" charset="0"/>
                <a:ea typeface="Times New Roman" panose="02020603050405020304" pitchFamily="18" charset="0"/>
              </a:rPr>
              <a:t> </a:t>
            </a:r>
            <a:endParaRPr lang="es-CO" dirty="0">
              <a:latin typeface="Times New Roman" panose="02020603050405020304" pitchFamily="18" charset="0"/>
              <a:ea typeface="Times New Roman" panose="02020603050405020304" pitchFamily="18" charset="0"/>
            </a:endParaRPr>
          </a:p>
          <a:p>
            <a:pPr algn="ctr"/>
            <a:r>
              <a:rPr lang="es-ES" b="1" u="sng" dirty="0">
                <a:solidFill>
                  <a:srgbClr val="000000"/>
                </a:solidFill>
                <a:latin typeface="Arial Narrow" panose="020B0606020202030204" pitchFamily="34" charset="0"/>
                <a:ea typeface="Times New Roman" panose="02020603050405020304" pitchFamily="18" charset="0"/>
              </a:rPr>
              <a:t>Artículo 1. Naturaleza y composición</a:t>
            </a:r>
            <a:r>
              <a:rPr lang="es-ES" b="1" u="sng" spc="-15" dirty="0">
                <a:solidFill>
                  <a:srgbClr val="000000"/>
                </a:solidFill>
                <a:latin typeface="Arial Narrow" panose="020B0606020202030204" pitchFamily="34" charset="0"/>
                <a:ea typeface="Times New Roman" panose="02020603050405020304" pitchFamily="18" charset="0"/>
              </a:rPr>
              <a:t> </a:t>
            </a:r>
            <a:endParaRPr lang="es-ES" b="1" u="sng" spc="-15" dirty="0" smtClean="0">
              <a:solidFill>
                <a:srgbClr val="000000"/>
              </a:solidFill>
              <a:latin typeface="Arial Narrow" panose="020B0606020202030204" pitchFamily="34" charset="0"/>
              <a:ea typeface="Times New Roman" panose="02020603050405020304" pitchFamily="18" charset="0"/>
            </a:endParaRPr>
          </a:p>
          <a:p>
            <a:pPr algn="ctr"/>
            <a:endParaRPr lang="es-CO" dirty="0">
              <a:latin typeface="Times New Roman" panose="02020603050405020304" pitchFamily="18" charset="0"/>
              <a:ea typeface="Times New Roman" panose="02020603050405020304" pitchFamily="18" charset="0"/>
            </a:endParaRPr>
          </a:p>
          <a:p>
            <a:pPr marL="228600" lvl="0" indent="-228600" algn="just">
              <a:buFont typeface="+mj-lt"/>
              <a:buAutoNum type="arabicPeriod" startAt="2"/>
            </a:pPr>
            <a:r>
              <a:rPr lang="es-ES" dirty="0" smtClean="0">
                <a:latin typeface="Arial Narrow" panose="020B0606020202030204" pitchFamily="34" charset="0"/>
                <a:ea typeface="Times New Roman" panose="02020603050405020304" pitchFamily="18" charset="0"/>
                <a:cs typeface="Arial" panose="020B0604020202020204" pitchFamily="34" charset="0"/>
              </a:rPr>
              <a:t>El  </a:t>
            </a:r>
            <a:r>
              <a:rPr lang="es-ES" dirty="0">
                <a:latin typeface="Arial Narrow" panose="020B0606020202030204" pitchFamily="34" charset="0"/>
                <a:ea typeface="Times New Roman" panose="02020603050405020304" pitchFamily="18" charset="0"/>
                <a:cs typeface="Arial" panose="020B0604020202020204" pitchFamily="34" charset="0"/>
              </a:rPr>
              <a:t>Sistema Regional de Áreas Protegidas del Macizo Colombiano está </a:t>
            </a:r>
            <a:r>
              <a:rPr lang="es-ES" dirty="0" smtClean="0">
                <a:latin typeface="Arial Narrow" panose="020B0606020202030204" pitchFamily="34" charset="0"/>
                <a:ea typeface="Times New Roman" panose="02020603050405020304" pitchFamily="18" charset="0"/>
                <a:cs typeface="Arial" panose="020B0604020202020204" pitchFamily="34" charset="0"/>
              </a:rPr>
              <a:t>conformado </a:t>
            </a:r>
            <a:r>
              <a:rPr lang="es-ES" dirty="0">
                <a:latin typeface="Arial Narrow" panose="020B0606020202030204" pitchFamily="34" charset="0"/>
                <a:ea typeface="Times New Roman" panose="02020603050405020304" pitchFamily="18" charset="0"/>
                <a:cs typeface="Arial" panose="020B0604020202020204" pitchFamily="34" charset="0"/>
              </a:rPr>
              <a:t>por las autoridades ambientales del Macizo Colombiano CVC, CRC, CAM, CORTOLIMA, CORPONARIÑO, CORPOAMAZONIA, Parques Nacionales Naturales de Colombia, los Entes Territoriales con jurisdicción en el Macizo Colombiano que decidan vincularse al SIRAPM, así como por </a:t>
            </a:r>
            <a:r>
              <a:rPr lang="es-ES" spc="-15" dirty="0">
                <a:solidFill>
                  <a:srgbClr val="000000"/>
                </a:solidFill>
                <a:latin typeface="Arial Narrow" panose="020B0606020202030204" pitchFamily="34" charset="0"/>
                <a:ea typeface="Times New Roman" panose="02020603050405020304" pitchFamily="18" charset="0"/>
              </a:rPr>
              <a:t>el </a:t>
            </a:r>
            <a:r>
              <a:rPr lang="es-ES" b="1" u="sng" spc="-15" dirty="0">
                <a:solidFill>
                  <a:srgbClr val="000000"/>
                </a:solidFill>
                <a:latin typeface="Arial Narrow" panose="020B0606020202030204" pitchFamily="34" charset="0"/>
                <a:ea typeface="Times New Roman" panose="02020603050405020304" pitchFamily="18" charset="0"/>
              </a:rPr>
              <a:t>Departamento Nacional de Planeación (DNP) y el Ministerio de Ambiente y Desarrollo Sostenible (MADS).</a:t>
            </a:r>
            <a:endParaRPr lang="es-CO" b="1" u="sng" dirty="0">
              <a:effectLst/>
              <a:latin typeface="Times New Roman" panose="02020603050405020304" pitchFamily="18" charset="0"/>
              <a:ea typeface="Times New Roman" panose="02020603050405020304" pitchFamily="18" charset="0"/>
            </a:endParaRPr>
          </a:p>
        </p:txBody>
      </p:sp>
      <p:sp>
        <p:nvSpPr>
          <p:cNvPr id="3" name="2 CuadroTexto"/>
          <p:cNvSpPr txBox="1"/>
          <p:nvPr/>
        </p:nvSpPr>
        <p:spPr>
          <a:xfrm>
            <a:off x="6347012" y="5364370"/>
            <a:ext cx="5351929" cy="923330"/>
          </a:xfrm>
          <a:prstGeom prst="rect">
            <a:avLst/>
          </a:prstGeom>
          <a:noFill/>
          <a:ln w="19050">
            <a:solidFill>
              <a:schemeClr val="tx1"/>
            </a:solidFill>
          </a:ln>
        </p:spPr>
        <p:txBody>
          <a:bodyPr wrap="square" rtlCol="0">
            <a:spAutoFit/>
          </a:bodyPr>
          <a:lstStyle/>
          <a:p>
            <a:pPr algn="just"/>
            <a:r>
              <a:rPr lang="es-CO" i="1" dirty="0" smtClean="0">
                <a:solidFill>
                  <a:srgbClr val="0070C0"/>
                </a:solidFill>
              </a:rPr>
              <a:t>Se incluye a DNP y MADS como miembros del SIRAPM y sus estructuras operativas,  atendiendo los lineamientos del Documento CONPES Macizo 3915</a:t>
            </a:r>
            <a:endParaRPr lang="es-CO" i="1" dirty="0">
              <a:solidFill>
                <a:srgbClr val="0070C0"/>
              </a:solidFill>
            </a:endParaRPr>
          </a:p>
        </p:txBody>
      </p:sp>
    </p:spTree>
    <p:extLst>
      <p:ext uri="{BB962C8B-B14F-4D97-AF65-F5344CB8AC3E}">
        <p14:creationId xmlns:p14="http://schemas.microsoft.com/office/powerpoint/2010/main" val="1568587007"/>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6511</TotalTime>
  <Words>38</Words>
  <Application>Microsoft Office PowerPoint</Application>
  <PresentationFormat>Personalizado</PresentationFormat>
  <Paragraphs>10</Paragraphs>
  <Slides>1</Slides>
  <Notes>0</Notes>
  <HiddenSlides>0</HiddenSlides>
  <MMClips>0</MMClips>
  <ScaleCrop>false</ScaleCrop>
  <HeadingPairs>
    <vt:vector size="4" baseType="variant">
      <vt:variant>
        <vt:lpstr>Tema</vt:lpstr>
      </vt:variant>
      <vt:variant>
        <vt:i4>1</vt:i4>
      </vt:variant>
      <vt:variant>
        <vt:lpstr>Títulos de diapositiva</vt:lpstr>
      </vt:variant>
      <vt:variant>
        <vt:i4>1</vt:i4>
      </vt:variant>
    </vt:vector>
  </HeadingPairs>
  <TitlesOfParts>
    <vt:vector size="2" baseType="lpstr">
      <vt:lpstr>Tema de Office</vt:lpstr>
      <vt:lpstr>Presentación de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Asus</dc:creator>
  <cp:lastModifiedBy>Lenovo</cp:lastModifiedBy>
  <cp:revision>425</cp:revision>
  <cp:lastPrinted>2017-01-17T22:43:59Z</cp:lastPrinted>
  <dcterms:created xsi:type="dcterms:W3CDTF">2017-01-12T19:05:06Z</dcterms:created>
  <dcterms:modified xsi:type="dcterms:W3CDTF">2019-03-11T21:29:29Z</dcterms:modified>
</cp:coreProperties>
</file>